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1"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8" autoAdjust="0"/>
    <p:restoredTop sz="94660"/>
  </p:normalViewPr>
  <p:slideViewPr>
    <p:cSldViewPr>
      <p:cViewPr varScale="1">
        <p:scale>
          <a:sx n="73" d="100"/>
          <a:sy n="73" d="100"/>
        </p:scale>
        <p:origin x="-109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51AD16C7-1198-4312-B835-D345A7189F31}" type="datetimeFigureOut">
              <a:rPr lang="en-US" smtClean="0"/>
              <a:t>3/4/2015</a:t>
            </a:fld>
            <a:endParaRPr lang="en-US"/>
          </a:p>
        </p:txBody>
      </p:sp>
      <p:sp>
        <p:nvSpPr>
          <p:cNvPr id="17" name="Slide Number Placeholder 16"/>
          <p:cNvSpPr>
            <a:spLocks noGrp="1"/>
          </p:cNvSpPr>
          <p:nvPr>
            <p:ph type="sldNum" sz="quarter" idx="11"/>
          </p:nvPr>
        </p:nvSpPr>
        <p:spPr/>
        <p:txBody>
          <a:bodyPr/>
          <a:lstStyle/>
          <a:p>
            <a:fld id="{BBCEA267-C7CD-4DB9-ADBC-65647E35DDD0}" type="slidenum">
              <a:rPr lang="en-US" smtClean="0"/>
              <a:t>‹#›</a:t>
            </a:fld>
            <a:endParaRPr lang="en-US"/>
          </a:p>
        </p:txBody>
      </p:sp>
      <p:sp>
        <p:nvSpPr>
          <p:cNvPr id="19" name="Footer Placeholder 1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AD16C7-1198-4312-B835-D345A7189F31}" type="datetimeFigureOut">
              <a:rPr lang="en-US" smtClean="0"/>
              <a:t>3/4/2015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CEA267-C7CD-4DB9-ADBC-65647E35DDD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AD16C7-1198-4312-B835-D345A7189F31}" type="datetimeFigureOut">
              <a:rPr lang="en-US" smtClean="0"/>
              <a:t>3/4/2015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CEA267-C7CD-4DB9-ADBC-65647E35DDD0}" type="slidenum">
              <a:rPr lang="en-US" smtClean="0"/>
              <a:t>‹#›</a:t>
            </a:fld>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51AD16C7-1198-4312-B835-D345A7189F31}" type="datetimeFigureOut">
              <a:rPr lang="en-US" smtClean="0"/>
              <a:t>3/4/2015</a:t>
            </a:fld>
            <a:endParaRPr lang="en-US"/>
          </a:p>
        </p:txBody>
      </p:sp>
      <p:sp>
        <p:nvSpPr>
          <p:cNvPr id="12" name="Slide Number Placeholder 11"/>
          <p:cNvSpPr>
            <a:spLocks noGrp="1"/>
          </p:cNvSpPr>
          <p:nvPr>
            <p:ph type="sldNum" sz="quarter" idx="15"/>
          </p:nvPr>
        </p:nvSpPr>
        <p:spPr/>
        <p:txBody>
          <a:bodyPr/>
          <a:lstStyle/>
          <a:p>
            <a:fld id="{BBCEA267-C7CD-4DB9-ADBC-65647E35DDD0}" type="slidenum">
              <a:rPr lang="en-US" smtClean="0"/>
              <a:t>‹#›</a:t>
            </a:fld>
            <a:endParaRPr lang="en-US"/>
          </a:p>
        </p:txBody>
      </p:sp>
      <p:sp>
        <p:nvSpPr>
          <p:cNvPr id="13" name="Footer Placeholder 12"/>
          <p:cNvSpPr>
            <a:spLocks noGrp="1"/>
          </p:cNvSpPr>
          <p:nvPr>
            <p:ph type="ftr" sz="quarter" idx="16"/>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51AD16C7-1198-4312-B835-D345A7189F31}" type="datetimeFigureOut">
              <a:rPr lang="en-US" smtClean="0"/>
              <a:t>3/4/2015</a:t>
            </a:fld>
            <a:endParaRPr lang="en-US"/>
          </a:p>
        </p:txBody>
      </p:sp>
      <p:sp>
        <p:nvSpPr>
          <p:cNvPr id="14" name="Slide Number Placeholder 13"/>
          <p:cNvSpPr>
            <a:spLocks noGrp="1"/>
          </p:cNvSpPr>
          <p:nvPr>
            <p:ph type="sldNum" sz="quarter" idx="11"/>
          </p:nvPr>
        </p:nvSpPr>
        <p:spPr/>
        <p:txBody>
          <a:bodyPr/>
          <a:lstStyle/>
          <a:p>
            <a:fld id="{BBCEA267-C7CD-4DB9-ADBC-65647E35DDD0}"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51AD16C7-1198-4312-B835-D345A7189F31}" type="datetimeFigureOut">
              <a:rPr lang="en-US" smtClean="0"/>
              <a:t>3/4/2015</a:t>
            </a:fld>
            <a:endParaRPr lang="en-US"/>
          </a:p>
        </p:txBody>
      </p:sp>
      <p:sp>
        <p:nvSpPr>
          <p:cNvPr id="12" name="Slide Number Placeholder 11"/>
          <p:cNvSpPr>
            <a:spLocks noGrp="1"/>
          </p:cNvSpPr>
          <p:nvPr>
            <p:ph type="sldNum" sz="quarter" idx="16"/>
          </p:nvPr>
        </p:nvSpPr>
        <p:spPr/>
        <p:txBody>
          <a:bodyPr/>
          <a:lstStyle/>
          <a:p>
            <a:fld id="{BBCEA267-C7CD-4DB9-ADBC-65647E35DDD0}" type="slidenum">
              <a:rPr lang="en-US" smtClean="0"/>
              <a:t>‹#›</a:t>
            </a:fld>
            <a:endParaRPr lang="en-US"/>
          </a:p>
        </p:txBody>
      </p:sp>
      <p:sp>
        <p:nvSpPr>
          <p:cNvPr id="13" name="Footer Placeholder 12"/>
          <p:cNvSpPr>
            <a:spLocks noGrp="1"/>
          </p:cNvSpPr>
          <p:nvPr>
            <p:ph type="ftr" sz="quarter" idx="17"/>
          </p:nvPr>
        </p:nvSpPr>
        <p:spPr/>
        <p:txBody>
          <a:bodyPr/>
          <a:lstStyle/>
          <a:p>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51AD16C7-1198-4312-B835-D345A7189F31}" type="datetimeFigureOut">
              <a:rPr lang="en-US" smtClean="0"/>
              <a:t>3/4/2015</a:t>
            </a:fld>
            <a:endParaRPr lang="en-US"/>
          </a:p>
        </p:txBody>
      </p:sp>
      <p:sp>
        <p:nvSpPr>
          <p:cNvPr id="12" name="Slide Number Placeholder 11"/>
          <p:cNvSpPr>
            <a:spLocks noGrp="1"/>
          </p:cNvSpPr>
          <p:nvPr>
            <p:ph type="sldNum" sz="quarter" idx="17"/>
          </p:nvPr>
        </p:nvSpPr>
        <p:spPr/>
        <p:txBody>
          <a:bodyPr/>
          <a:lstStyle/>
          <a:p>
            <a:fld id="{BBCEA267-C7CD-4DB9-ADBC-65647E35DDD0}" type="slidenum">
              <a:rPr lang="en-US" smtClean="0"/>
              <a:t>‹#›</a:t>
            </a:fld>
            <a:endParaRPr lang="en-US"/>
          </a:p>
        </p:txBody>
      </p:sp>
      <p:sp>
        <p:nvSpPr>
          <p:cNvPr id="13" name="Footer Placeholder 12"/>
          <p:cNvSpPr>
            <a:spLocks noGrp="1"/>
          </p:cNvSpPr>
          <p:nvPr>
            <p:ph type="ftr" sz="quarter" idx="18"/>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51AD16C7-1198-4312-B835-D345A7189F31}" type="datetimeFigureOut">
              <a:rPr lang="en-US" smtClean="0"/>
              <a:t>3/4/2015</a:t>
            </a:fld>
            <a:endParaRPr lang="en-US"/>
          </a:p>
        </p:txBody>
      </p:sp>
      <p:sp>
        <p:nvSpPr>
          <p:cNvPr id="16" name="Slide Number Placeholder 15"/>
          <p:cNvSpPr>
            <a:spLocks noGrp="1"/>
          </p:cNvSpPr>
          <p:nvPr>
            <p:ph type="sldNum" sz="quarter" idx="11"/>
          </p:nvPr>
        </p:nvSpPr>
        <p:spPr/>
        <p:txBody>
          <a:bodyPr/>
          <a:lstStyle/>
          <a:p>
            <a:fld id="{BBCEA267-C7CD-4DB9-ADBC-65647E35DDD0}"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51AD16C7-1198-4312-B835-D345A7189F31}" type="datetimeFigureOut">
              <a:rPr lang="en-US" smtClean="0"/>
              <a:t>3/4/2015</a:t>
            </a:fld>
            <a:endParaRPr lang="en-US"/>
          </a:p>
        </p:txBody>
      </p:sp>
      <p:sp>
        <p:nvSpPr>
          <p:cNvPr id="8" name="Slide Number Placeholder 7"/>
          <p:cNvSpPr>
            <a:spLocks noGrp="1"/>
          </p:cNvSpPr>
          <p:nvPr>
            <p:ph type="sldNum" sz="quarter" idx="11"/>
          </p:nvPr>
        </p:nvSpPr>
        <p:spPr/>
        <p:txBody>
          <a:bodyPr/>
          <a:lstStyle/>
          <a:p>
            <a:fld id="{BBCEA267-C7CD-4DB9-ADBC-65647E35DDD0}"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51AD16C7-1198-4312-B835-D345A7189F31}" type="datetimeFigureOut">
              <a:rPr lang="en-US" smtClean="0"/>
              <a:t>3/4/2015</a:t>
            </a:fld>
            <a:endParaRPr lang="en-US"/>
          </a:p>
        </p:txBody>
      </p:sp>
      <p:sp>
        <p:nvSpPr>
          <p:cNvPr id="19" name="Slide Number Placeholder 18"/>
          <p:cNvSpPr>
            <a:spLocks noGrp="1"/>
          </p:cNvSpPr>
          <p:nvPr>
            <p:ph type="sldNum" sz="quarter" idx="16"/>
          </p:nvPr>
        </p:nvSpPr>
        <p:spPr/>
        <p:txBody>
          <a:bodyPr/>
          <a:lstStyle/>
          <a:p>
            <a:fld id="{BBCEA267-C7CD-4DB9-ADBC-65647E35DDD0}" type="slidenum">
              <a:rPr lang="en-US" smtClean="0"/>
              <a:t>‹#›</a:t>
            </a:fld>
            <a:endParaRPr lang="en-US"/>
          </a:p>
        </p:txBody>
      </p:sp>
      <p:sp>
        <p:nvSpPr>
          <p:cNvPr id="23" name="Footer Placeholder 22"/>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51AD16C7-1198-4312-B835-D345A7189F31}" type="datetimeFigureOut">
              <a:rPr lang="en-US" smtClean="0"/>
              <a:t>3/4/2015</a:t>
            </a:fld>
            <a:endParaRPr lang="en-US"/>
          </a:p>
        </p:txBody>
      </p:sp>
      <p:sp>
        <p:nvSpPr>
          <p:cNvPr id="14" name="Slide Number Placeholder 13"/>
          <p:cNvSpPr>
            <a:spLocks noGrp="1"/>
          </p:cNvSpPr>
          <p:nvPr>
            <p:ph type="sldNum" sz="quarter" idx="15"/>
          </p:nvPr>
        </p:nvSpPr>
        <p:spPr>
          <a:xfrm>
            <a:off x="4038600" y="6172200"/>
            <a:ext cx="1066800" cy="304800"/>
          </a:xfrm>
        </p:spPr>
        <p:txBody>
          <a:bodyPr/>
          <a:lstStyle/>
          <a:p>
            <a:fld id="{BBCEA267-C7CD-4DB9-ADBC-65647E35DDD0}" type="slidenum">
              <a:rPr lang="en-US" smtClean="0"/>
              <a:t>‹#›</a:t>
            </a:fld>
            <a:endParaRPr lang="en-US"/>
          </a:p>
        </p:txBody>
      </p:sp>
      <p:sp>
        <p:nvSpPr>
          <p:cNvPr id="15" name="Footer Placeholder 14"/>
          <p:cNvSpPr>
            <a:spLocks noGrp="1"/>
          </p:cNvSpPr>
          <p:nvPr>
            <p:ph type="ftr" sz="quarter" idx="16"/>
          </p:nvPr>
        </p:nvSpPr>
        <p:spPr>
          <a:xfrm>
            <a:off x="1447800" y="6486525"/>
            <a:ext cx="6248400" cy="29210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51AD16C7-1198-4312-B835-D345A7189F31}" type="datetimeFigureOut">
              <a:rPr lang="en-US" smtClean="0"/>
              <a:t>3/4/2015</a:t>
            </a:fld>
            <a:endParaRPr lang="en-US"/>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BBCEA267-C7CD-4DB9-ADBC-65647E35DDD0}" type="slidenum">
              <a:rPr lang="en-US" smtClean="0"/>
              <a:t>‹#›</a:t>
            </a:fld>
            <a:endParaRPr lang="en-US"/>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kencollins.com/instructions/how-15.htm" TargetMode="External"/><Relationship Id="rId2" Type="http://schemas.openxmlformats.org/officeDocument/2006/relationships/hyperlink" Target="http://onlineministries.creighton.edu/CollaborativeMinistry/stations.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By: Mikayla</a:t>
            </a:r>
            <a:endParaRPr lang="en-US" dirty="0"/>
          </a:p>
        </p:txBody>
      </p:sp>
      <p:sp>
        <p:nvSpPr>
          <p:cNvPr id="2" name="Title 1"/>
          <p:cNvSpPr>
            <a:spLocks noGrp="1"/>
          </p:cNvSpPr>
          <p:nvPr>
            <p:ph type="title"/>
          </p:nvPr>
        </p:nvSpPr>
        <p:spPr/>
        <p:txBody>
          <a:bodyPr/>
          <a:lstStyle/>
          <a:p>
            <a:r>
              <a:rPr lang="en-US" dirty="0" smtClean="0"/>
              <a:t>Stations of the </a:t>
            </a:r>
            <a:r>
              <a:rPr lang="en-US" dirty="0" err="1" smtClean="0"/>
              <a:t>crosss</a:t>
            </a:r>
            <a:endParaRPr lang="en-US" dirty="0"/>
          </a:p>
        </p:txBody>
      </p:sp>
    </p:spTree>
    <p:extLst>
      <p:ext uri="{BB962C8B-B14F-4D97-AF65-F5344CB8AC3E}">
        <p14:creationId xmlns:p14="http://schemas.microsoft.com/office/powerpoint/2010/main" val="36184346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90220" y="1752600"/>
            <a:ext cx="8229600" cy="4075176"/>
          </a:xfrm>
        </p:spPr>
        <p:txBody>
          <a:bodyPr/>
          <a:lstStyle/>
          <a:p>
            <a:r>
              <a:rPr lang="en-US" dirty="0"/>
              <a:t>Luke </a:t>
            </a:r>
            <a:r>
              <a:rPr lang="en-US" dirty="0" smtClean="0"/>
              <a:t>23:26-31</a:t>
            </a:r>
            <a:endParaRPr lang="en-US" dirty="0"/>
          </a:p>
          <a:p>
            <a:r>
              <a:rPr lang="en-US" dirty="0" smtClean="0"/>
              <a:t>Jewish believe that </a:t>
            </a:r>
            <a:r>
              <a:rPr lang="en-US" dirty="0"/>
              <a:t>a woman cannot be a witness in a trial. That protects women from violence by men who want to influence their </a:t>
            </a:r>
            <a:r>
              <a:rPr lang="en-US" smtClean="0"/>
              <a:t>trial before </a:t>
            </a:r>
            <a:r>
              <a:rPr lang="en-US" dirty="0"/>
              <a:t>or punish them for it afterwards. This meant that the women had greater freedom of movement than the men, because they could not be required to give an account for what they saw and heard. That is why women figure prominently here and at the crucifixion.</a:t>
            </a:r>
          </a:p>
        </p:txBody>
      </p:sp>
      <p:sp>
        <p:nvSpPr>
          <p:cNvPr id="3" name="Title 2"/>
          <p:cNvSpPr>
            <a:spLocks noGrp="1"/>
          </p:cNvSpPr>
          <p:nvPr>
            <p:ph type="title"/>
          </p:nvPr>
        </p:nvSpPr>
        <p:spPr/>
        <p:txBody>
          <a:bodyPr>
            <a:normAutofit fontScale="90000"/>
          </a:bodyPr>
          <a:lstStyle/>
          <a:p>
            <a:r>
              <a:rPr lang="en-US" dirty="0"/>
              <a:t>The Eighth Station: </a:t>
            </a:r>
            <a:br>
              <a:rPr lang="en-US" dirty="0"/>
            </a:br>
            <a:r>
              <a:rPr lang="en-US" dirty="0"/>
              <a:t>Jesus Meets the Women of Jerusalem</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4269377"/>
            <a:ext cx="2961641" cy="277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03105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t>Preserved in Christian </a:t>
            </a:r>
            <a:r>
              <a:rPr lang="en-US" dirty="0" smtClean="0"/>
              <a:t>memory</a:t>
            </a:r>
          </a:p>
          <a:p>
            <a:r>
              <a:rPr lang="en-US" dirty="0"/>
              <a:t>This last fall is devastating.  Jesus can barely proceed to the end.  Summoning all this remaining strength, supported by his inner trust in God, Jesus collapses under the weight of the cross.  His executioners look at him as a broken man, pathetic yet paying a price he deserves.  They help him up so he can make it up the hill of crucifixion</a:t>
            </a:r>
          </a:p>
        </p:txBody>
      </p:sp>
      <p:sp>
        <p:nvSpPr>
          <p:cNvPr id="3" name="Title 2"/>
          <p:cNvSpPr>
            <a:spLocks noGrp="1"/>
          </p:cNvSpPr>
          <p:nvPr>
            <p:ph type="title"/>
          </p:nvPr>
        </p:nvSpPr>
        <p:spPr/>
        <p:txBody>
          <a:bodyPr/>
          <a:lstStyle/>
          <a:p>
            <a:r>
              <a:rPr lang="en-US" dirty="0"/>
              <a:t>The Ninth Station: </a:t>
            </a:r>
            <a:br>
              <a:rPr lang="en-US" dirty="0"/>
            </a:br>
            <a:r>
              <a:rPr lang="en-US" dirty="0"/>
              <a:t>Jesus Falls the Third Time</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038600"/>
            <a:ext cx="2827005" cy="2579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74195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t>Matthew 27:35, Mark 15:24b, Luke </a:t>
            </a:r>
            <a:r>
              <a:rPr lang="en-US" dirty="0" smtClean="0"/>
              <a:t>23:34</a:t>
            </a:r>
            <a:endParaRPr lang="en-US" dirty="0"/>
          </a:p>
          <a:p>
            <a:r>
              <a:rPr lang="en-US" dirty="0"/>
              <a:t>The Romans not only tortured capital criminals, they also humiliated them publicly. For that reason, people were crucified in the nude. We learn here what Jesus had worn to the Last Supper: a himation, a sari-like garment, over a tunic. In other words, He was dressed in what we would call His Sunday best.</a:t>
            </a:r>
          </a:p>
        </p:txBody>
      </p:sp>
      <p:sp>
        <p:nvSpPr>
          <p:cNvPr id="3" name="Title 2"/>
          <p:cNvSpPr>
            <a:spLocks noGrp="1"/>
          </p:cNvSpPr>
          <p:nvPr>
            <p:ph type="title"/>
          </p:nvPr>
        </p:nvSpPr>
        <p:spPr/>
        <p:txBody>
          <a:bodyPr/>
          <a:lstStyle/>
          <a:p>
            <a:r>
              <a:rPr lang="en-US" dirty="0"/>
              <a:t>The Tenth Station: </a:t>
            </a:r>
            <a:br>
              <a:rPr lang="en-US" dirty="0"/>
            </a:br>
            <a:r>
              <a:rPr lang="en-US" dirty="0"/>
              <a:t>Jesus is Stripped.</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810000"/>
            <a:ext cx="2667000" cy="2520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75439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t>Matthew 27:35, Mark 15:24a, Luke 23:33, John </a:t>
            </a:r>
            <a:r>
              <a:rPr lang="en-US" dirty="0" smtClean="0"/>
              <a:t>19:18</a:t>
            </a:r>
          </a:p>
          <a:p>
            <a:r>
              <a:rPr lang="en-US" dirty="0"/>
              <a:t>Huge nails are hammered through his hands and feet to fix him on the cross.  He is bleeding much more seriously now.  As the cross is lifted up, the weight of his life hangs on those nails.  Every time he struggles to pull himself up to breathe, his ability to cling to life slips away</a:t>
            </a:r>
          </a:p>
        </p:txBody>
      </p:sp>
      <p:sp>
        <p:nvSpPr>
          <p:cNvPr id="3" name="Title 2"/>
          <p:cNvSpPr>
            <a:spLocks noGrp="1"/>
          </p:cNvSpPr>
          <p:nvPr>
            <p:ph type="title"/>
          </p:nvPr>
        </p:nvSpPr>
        <p:spPr/>
        <p:txBody>
          <a:bodyPr/>
          <a:lstStyle/>
          <a:p>
            <a:r>
              <a:rPr lang="en-US" dirty="0"/>
              <a:t>The Eleventh Station: </a:t>
            </a:r>
            <a:br>
              <a:rPr lang="en-US" dirty="0"/>
            </a:br>
            <a:r>
              <a:rPr lang="en-US" dirty="0"/>
              <a:t>Jesus is Nailed to the Cross</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888581"/>
            <a:ext cx="2855026" cy="274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37018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t>Matthew 27:45-56, Mark 15:33-41, Luke 23:44-49, John 19:30-33</a:t>
            </a:r>
          </a:p>
          <a:p>
            <a:r>
              <a:rPr lang="en-US" dirty="0" smtClean="0"/>
              <a:t>Between </a:t>
            </a:r>
            <a:r>
              <a:rPr lang="en-US" dirty="0"/>
              <a:t>two criminals, a mocking title above his head, with only Mary and John and Mary Magdalene to support him, Jesus surrenders his last breath:  "Into your hands I commend my spirit." </a:t>
            </a:r>
          </a:p>
        </p:txBody>
      </p:sp>
      <p:sp>
        <p:nvSpPr>
          <p:cNvPr id="3" name="Title 2"/>
          <p:cNvSpPr>
            <a:spLocks noGrp="1"/>
          </p:cNvSpPr>
          <p:nvPr>
            <p:ph type="title"/>
          </p:nvPr>
        </p:nvSpPr>
        <p:spPr/>
        <p:txBody>
          <a:bodyPr/>
          <a:lstStyle/>
          <a:p>
            <a:r>
              <a:rPr lang="en-US" dirty="0"/>
              <a:t>The Twelfth Station: </a:t>
            </a:r>
            <a:br>
              <a:rPr lang="en-US" dirty="0"/>
            </a:br>
            <a:r>
              <a:rPr lang="en-US" dirty="0"/>
              <a:t>Jesus Dies on the Cross.</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636863"/>
            <a:ext cx="3276600" cy="2981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61633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t>Matthew 27:57-61, Mark 15:42-47, Luke 23:50-56, John </a:t>
            </a:r>
            <a:r>
              <a:rPr lang="en-US" dirty="0" smtClean="0"/>
              <a:t>19:38</a:t>
            </a:r>
            <a:endParaRPr lang="en-US" dirty="0"/>
          </a:p>
          <a:p>
            <a:r>
              <a:rPr lang="en-US" dirty="0"/>
              <a:t>The bodies had to be removed from the crosses before sundown to avoid profaning the Sabbath. The bodies were customarily thrown in a common grave for criminals, but Joseph stepped forward and asked for and received custody of Jesus’ body..</a:t>
            </a:r>
          </a:p>
        </p:txBody>
      </p:sp>
      <p:sp>
        <p:nvSpPr>
          <p:cNvPr id="3" name="Title 2"/>
          <p:cNvSpPr>
            <a:spLocks noGrp="1"/>
          </p:cNvSpPr>
          <p:nvPr>
            <p:ph type="title"/>
          </p:nvPr>
        </p:nvSpPr>
        <p:spPr/>
        <p:txBody>
          <a:bodyPr>
            <a:normAutofit fontScale="90000"/>
          </a:bodyPr>
          <a:lstStyle/>
          <a:p>
            <a:r>
              <a:rPr lang="en-US" dirty="0"/>
              <a:t>The Thirteenth Station: </a:t>
            </a:r>
            <a:br>
              <a:rPr lang="en-US" dirty="0"/>
            </a:br>
            <a:r>
              <a:rPr lang="en-US" dirty="0"/>
              <a:t>Jesus is Taken Down from the Cross</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4012474"/>
            <a:ext cx="2819400" cy="2530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30932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t>Matthew 27:57-58, John </a:t>
            </a:r>
            <a:r>
              <a:rPr lang="en-US" dirty="0" smtClean="0"/>
              <a:t>19:39-42</a:t>
            </a:r>
            <a:endParaRPr lang="en-US" dirty="0"/>
          </a:p>
          <a:p>
            <a:r>
              <a:rPr lang="en-US" dirty="0"/>
              <a:t>Joseph and Nicodemus prepared Jesus for burial and put him in a tomb that Joseph had donated. Preparing bodies for burial was normally women’s work, so this is an act of devotion. The women witnessed this from afar. Because they stood at a distance and because it was near sundown, they could not see that Joseph and Nicodemus had prepared the body, but they did know where the tomb was.</a:t>
            </a:r>
          </a:p>
        </p:txBody>
      </p:sp>
      <p:sp>
        <p:nvSpPr>
          <p:cNvPr id="3" name="Title 2"/>
          <p:cNvSpPr>
            <a:spLocks noGrp="1"/>
          </p:cNvSpPr>
          <p:nvPr>
            <p:ph type="title"/>
          </p:nvPr>
        </p:nvSpPr>
        <p:spPr/>
        <p:txBody>
          <a:bodyPr/>
          <a:lstStyle/>
          <a:p>
            <a:r>
              <a:rPr lang="en-US" dirty="0"/>
              <a:t>The Fourteenth Station: </a:t>
            </a:r>
            <a:br>
              <a:rPr lang="en-US" dirty="0"/>
            </a:br>
            <a:r>
              <a:rPr lang="en-US" dirty="0"/>
              <a:t>Jesus is Laid in the Tomb.</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4267200"/>
            <a:ext cx="2514600" cy="2269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41129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All references are found on:</a:t>
            </a:r>
          </a:p>
          <a:p>
            <a:r>
              <a:rPr lang="en-US" dirty="0">
                <a:hlinkClick r:id="rId2"/>
              </a:rPr>
              <a:t>http://</a:t>
            </a:r>
            <a:r>
              <a:rPr lang="en-US" dirty="0" smtClean="0">
                <a:hlinkClick r:id="rId2"/>
              </a:rPr>
              <a:t>onlineministries.creighton.edu/CollaborativeMinistry/stations.html</a:t>
            </a:r>
            <a:endParaRPr lang="en-US" dirty="0" smtClean="0"/>
          </a:p>
          <a:p>
            <a:r>
              <a:rPr lang="en-US" dirty="0">
                <a:hlinkClick r:id="rId3"/>
              </a:rPr>
              <a:t>http://</a:t>
            </a:r>
            <a:r>
              <a:rPr lang="en-US" dirty="0" smtClean="0">
                <a:hlinkClick r:id="rId3"/>
              </a:rPr>
              <a:t>www.kencollins.com/instructions/how-15.htm</a:t>
            </a:r>
            <a:endParaRPr lang="en-US" dirty="0" smtClean="0"/>
          </a:p>
          <a:p>
            <a:endParaRPr lang="en-US" dirty="0"/>
          </a:p>
        </p:txBody>
      </p:sp>
      <p:sp>
        <p:nvSpPr>
          <p:cNvPr id="3" name="Title 2"/>
          <p:cNvSpPr>
            <a:spLocks noGrp="1"/>
          </p:cNvSpPr>
          <p:nvPr>
            <p:ph type="title"/>
          </p:nvPr>
        </p:nvSpPr>
        <p:spPr/>
        <p:txBody>
          <a:bodyPr/>
          <a:lstStyle/>
          <a:p>
            <a:r>
              <a:rPr lang="en-US" dirty="0" err="1" smtClean="0"/>
              <a:t>Refrences</a:t>
            </a:r>
            <a:endParaRPr lang="en-US" dirty="0"/>
          </a:p>
        </p:txBody>
      </p:sp>
    </p:spTree>
    <p:extLst>
      <p:ext uri="{BB962C8B-B14F-4D97-AF65-F5344CB8AC3E}">
        <p14:creationId xmlns:p14="http://schemas.microsoft.com/office/powerpoint/2010/main" val="11152047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t>The Stations of the Cross bring us closer to </a:t>
            </a:r>
            <a:r>
              <a:rPr lang="en-US" dirty="0" smtClean="0"/>
              <a:t>Jesus as </a:t>
            </a:r>
            <a:r>
              <a:rPr lang="en-US" dirty="0"/>
              <a:t>we </a:t>
            </a:r>
            <a:r>
              <a:rPr lang="en-US" dirty="0" smtClean="0"/>
              <a:t>reflect </a:t>
            </a:r>
            <a:r>
              <a:rPr lang="en-US" dirty="0"/>
              <a:t>on the great love He showed for us in His most </a:t>
            </a:r>
            <a:r>
              <a:rPr lang="en-US" dirty="0" smtClean="0"/>
              <a:t>powerful </a:t>
            </a:r>
            <a:r>
              <a:rPr lang="en-US" dirty="0"/>
              <a:t>Passion!</a:t>
            </a:r>
          </a:p>
          <a:p>
            <a:endParaRPr lang="en-US" dirty="0"/>
          </a:p>
          <a:p>
            <a:r>
              <a:rPr lang="en-US" dirty="0" smtClean="0"/>
              <a:t>We pray </a:t>
            </a:r>
            <a:r>
              <a:rPr lang="en-US" dirty="0"/>
              <a:t>the Stations of the Cross </a:t>
            </a:r>
            <a:r>
              <a:rPr lang="en-US" dirty="0" smtClean="0"/>
              <a:t>(Aka: Way </a:t>
            </a:r>
            <a:r>
              <a:rPr lang="en-US" dirty="0"/>
              <a:t>of the Cross) alone at anytime, but people most often pray them </a:t>
            </a:r>
            <a:r>
              <a:rPr lang="en-US" dirty="0" smtClean="0"/>
              <a:t>on Friday </a:t>
            </a:r>
            <a:r>
              <a:rPr lang="en-US" dirty="0"/>
              <a:t>nights during Lent.</a:t>
            </a:r>
          </a:p>
          <a:p>
            <a:endParaRPr lang="en-US" dirty="0"/>
          </a:p>
          <a:p>
            <a:r>
              <a:rPr lang="en-US" dirty="0"/>
              <a:t>Tradition </a:t>
            </a:r>
            <a:r>
              <a:rPr lang="en-US" dirty="0" smtClean="0"/>
              <a:t>follows </a:t>
            </a:r>
            <a:r>
              <a:rPr lang="en-US" dirty="0"/>
              <a:t>this loving tribute to </a:t>
            </a:r>
            <a:r>
              <a:rPr lang="en-US" dirty="0" smtClean="0"/>
              <a:t>the </a:t>
            </a:r>
            <a:r>
              <a:rPr lang="en-US" dirty="0"/>
              <a:t>Lord back to the Blessed Mother’s </a:t>
            </a:r>
            <a:r>
              <a:rPr lang="en-US" dirty="0" smtClean="0"/>
              <a:t>following behind </a:t>
            </a:r>
            <a:r>
              <a:rPr lang="en-US" dirty="0"/>
              <a:t>her son’s last </a:t>
            </a:r>
            <a:r>
              <a:rPr lang="en-US" dirty="0" smtClean="0"/>
              <a:t>steps, which also became </a:t>
            </a:r>
            <a:r>
              <a:rPr lang="en-US" dirty="0"/>
              <a:t>known as the Via Dolorosa </a:t>
            </a:r>
            <a:r>
              <a:rPr lang="en-US" dirty="0" smtClean="0"/>
              <a:t>on </a:t>
            </a:r>
            <a:r>
              <a:rPr lang="en-US" dirty="0"/>
              <a:t>His way to His Crucifixion at Calvary in Jerusalem.</a:t>
            </a:r>
          </a:p>
        </p:txBody>
      </p:sp>
      <p:sp>
        <p:nvSpPr>
          <p:cNvPr id="3" name="Title 2"/>
          <p:cNvSpPr>
            <a:spLocks noGrp="1"/>
          </p:cNvSpPr>
          <p:nvPr>
            <p:ph type="title"/>
          </p:nvPr>
        </p:nvSpPr>
        <p:spPr/>
        <p:txBody>
          <a:bodyPr/>
          <a:lstStyle/>
          <a:p>
            <a:r>
              <a:rPr lang="en-US" dirty="0" smtClean="0"/>
              <a:t>Why do we have the stations of the cross?</a:t>
            </a:r>
            <a:endParaRPr lang="en-US" dirty="0"/>
          </a:p>
        </p:txBody>
      </p:sp>
    </p:spTree>
    <p:extLst>
      <p:ext uri="{BB962C8B-B14F-4D97-AF65-F5344CB8AC3E}">
        <p14:creationId xmlns:p14="http://schemas.microsoft.com/office/powerpoint/2010/main" val="28236457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t>Matthew 27:15-26, Mark 16:6-15, Luke 23:17-25, John </a:t>
            </a:r>
            <a:r>
              <a:rPr lang="en-US" dirty="0" smtClean="0"/>
              <a:t>18:33-40</a:t>
            </a:r>
            <a:endParaRPr lang="en-US" dirty="0"/>
          </a:p>
          <a:p>
            <a:r>
              <a:rPr lang="en-US" dirty="0"/>
              <a:t>Pilate found himself in </a:t>
            </a:r>
            <a:r>
              <a:rPr lang="en-US" dirty="0" smtClean="0"/>
              <a:t>confusion. </a:t>
            </a:r>
            <a:r>
              <a:rPr lang="en-US" dirty="0"/>
              <a:t>He had to choose between what was </a:t>
            </a:r>
            <a:r>
              <a:rPr lang="en-US" dirty="0" smtClean="0"/>
              <a:t>faster and </a:t>
            </a:r>
            <a:r>
              <a:rPr lang="en-US" dirty="0"/>
              <a:t>what was right, so he did what was </a:t>
            </a:r>
            <a:r>
              <a:rPr lang="en-US" dirty="0" smtClean="0"/>
              <a:t>faster </a:t>
            </a:r>
            <a:r>
              <a:rPr lang="en-US" dirty="0"/>
              <a:t>and had Jesus crucified.</a:t>
            </a:r>
          </a:p>
        </p:txBody>
      </p:sp>
      <p:sp>
        <p:nvSpPr>
          <p:cNvPr id="3" name="Title 2"/>
          <p:cNvSpPr>
            <a:spLocks noGrp="1"/>
          </p:cNvSpPr>
          <p:nvPr>
            <p:ph type="title"/>
          </p:nvPr>
        </p:nvSpPr>
        <p:spPr/>
        <p:txBody>
          <a:bodyPr/>
          <a:lstStyle/>
          <a:p>
            <a:r>
              <a:rPr lang="en-US" dirty="0" smtClean="0"/>
              <a:t>First Station</a:t>
            </a:r>
            <a:br>
              <a:rPr lang="en-US" dirty="0" smtClean="0"/>
            </a:br>
            <a:r>
              <a:rPr lang="en-US" dirty="0" smtClean="0"/>
              <a:t>Jesus is condemned to death</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352800"/>
            <a:ext cx="2883596"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17788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t>Matthew 27:27-31, Mark 15:16-20, John </a:t>
            </a:r>
            <a:r>
              <a:rPr lang="en-US" dirty="0" smtClean="0"/>
              <a:t>19:17</a:t>
            </a:r>
            <a:endParaRPr lang="en-US" dirty="0"/>
          </a:p>
          <a:p>
            <a:r>
              <a:rPr lang="en-US" dirty="0"/>
              <a:t>It was Roman practice to scourge, whip, and insult a </a:t>
            </a:r>
            <a:r>
              <a:rPr lang="en-US" dirty="0" smtClean="0"/>
              <a:t>prisoner</a:t>
            </a:r>
            <a:r>
              <a:rPr lang="en-US" dirty="0"/>
              <a:t>, then make him carry the crossbeam of the cross to the site of the crucifixion. On the way, they made a public </a:t>
            </a:r>
            <a:r>
              <a:rPr lang="en-US" dirty="0" err="1" smtClean="0"/>
              <a:t>annocement</a:t>
            </a:r>
            <a:r>
              <a:rPr lang="en-US" dirty="0" smtClean="0"/>
              <a:t> </a:t>
            </a:r>
            <a:r>
              <a:rPr lang="en-US" dirty="0"/>
              <a:t>of the prisoner and encouraged the crowds to insult him.</a:t>
            </a:r>
          </a:p>
        </p:txBody>
      </p:sp>
      <p:sp>
        <p:nvSpPr>
          <p:cNvPr id="3" name="Title 2"/>
          <p:cNvSpPr>
            <a:spLocks noGrp="1"/>
          </p:cNvSpPr>
          <p:nvPr>
            <p:ph type="title"/>
          </p:nvPr>
        </p:nvSpPr>
        <p:spPr/>
        <p:txBody>
          <a:bodyPr/>
          <a:lstStyle/>
          <a:p>
            <a:r>
              <a:rPr lang="en-US" dirty="0"/>
              <a:t>The Second Station: </a:t>
            </a:r>
            <a:br>
              <a:rPr lang="en-US" dirty="0"/>
            </a:br>
            <a:r>
              <a:rPr lang="en-US" dirty="0"/>
              <a:t>Jesus Carries His Cross.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3068" y="3828912"/>
            <a:ext cx="2852119"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55689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Remembered </a:t>
            </a:r>
            <a:r>
              <a:rPr lang="en-US" dirty="0"/>
              <a:t>in Christian </a:t>
            </a:r>
            <a:r>
              <a:rPr lang="en-US" dirty="0" smtClean="0"/>
              <a:t>memory</a:t>
            </a:r>
            <a:endParaRPr lang="en-US" dirty="0"/>
          </a:p>
          <a:p>
            <a:r>
              <a:rPr lang="en-US" dirty="0"/>
              <a:t>There is no scriptural reference that I can find that says directly that Jesus stumbled, but the fact that the soldiers had another man carry His cross for Him strongly implies it</a:t>
            </a:r>
          </a:p>
        </p:txBody>
      </p:sp>
      <p:sp>
        <p:nvSpPr>
          <p:cNvPr id="3" name="Title 2"/>
          <p:cNvSpPr>
            <a:spLocks noGrp="1"/>
          </p:cNvSpPr>
          <p:nvPr>
            <p:ph type="title"/>
          </p:nvPr>
        </p:nvSpPr>
        <p:spPr/>
        <p:txBody>
          <a:bodyPr/>
          <a:lstStyle/>
          <a:p>
            <a:r>
              <a:rPr lang="en-US" dirty="0"/>
              <a:t>The Third Station: </a:t>
            </a:r>
            <a:br>
              <a:rPr lang="en-US" dirty="0"/>
            </a:br>
            <a:r>
              <a:rPr lang="en-US" dirty="0"/>
              <a:t>Jesus Falls the First Time.</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7434" y="3861054"/>
            <a:ext cx="2895600" cy="2736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58655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Remembered </a:t>
            </a:r>
            <a:r>
              <a:rPr lang="en-US" dirty="0"/>
              <a:t>in Christian </a:t>
            </a:r>
            <a:r>
              <a:rPr lang="en-US" dirty="0" smtClean="0"/>
              <a:t>memory</a:t>
            </a:r>
            <a:endParaRPr lang="en-US" dirty="0"/>
          </a:p>
          <a:p>
            <a:r>
              <a:rPr lang="en-US" dirty="0"/>
              <a:t>There is no scriptural reference of Jesus </a:t>
            </a:r>
            <a:r>
              <a:rPr lang="en-US" dirty="0" smtClean="0"/>
              <a:t>meeting </a:t>
            </a:r>
            <a:r>
              <a:rPr lang="en-US" dirty="0"/>
              <a:t>His mother along the way to the </a:t>
            </a:r>
            <a:r>
              <a:rPr lang="en-US" dirty="0" smtClean="0"/>
              <a:t>place </a:t>
            </a:r>
            <a:r>
              <a:rPr lang="en-US" dirty="0"/>
              <a:t>of the crucifixion, but it is very likely that it happened. Mary was present at the crucifixion itself, so she was strongly motivated to make her way to Him while He was still carrying the cross.</a:t>
            </a:r>
          </a:p>
        </p:txBody>
      </p:sp>
      <p:sp>
        <p:nvSpPr>
          <p:cNvPr id="3" name="Title 2"/>
          <p:cNvSpPr>
            <a:spLocks noGrp="1"/>
          </p:cNvSpPr>
          <p:nvPr>
            <p:ph type="title"/>
          </p:nvPr>
        </p:nvSpPr>
        <p:spPr/>
        <p:txBody>
          <a:bodyPr/>
          <a:lstStyle/>
          <a:p>
            <a:r>
              <a:rPr lang="en-US" dirty="0"/>
              <a:t>The Fourth Station: </a:t>
            </a:r>
            <a:br>
              <a:rPr lang="en-US" dirty="0"/>
            </a:br>
            <a:r>
              <a:rPr lang="en-US" dirty="0"/>
              <a:t>Jesus Meets His Mother</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3810000"/>
            <a:ext cx="3048000" cy="2956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96458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t>Matthew 27:32, Mark 15:21, Luke </a:t>
            </a:r>
            <a:r>
              <a:rPr lang="en-US" dirty="0" smtClean="0"/>
              <a:t>23:26</a:t>
            </a:r>
            <a:endParaRPr lang="en-US" dirty="0"/>
          </a:p>
          <a:p>
            <a:r>
              <a:rPr lang="en-US" dirty="0"/>
              <a:t>Jesus had been up the whole night, first at a Passover Seder, then praying in the garden, then being arrested and </a:t>
            </a:r>
            <a:r>
              <a:rPr lang="en-US" dirty="0" smtClean="0"/>
              <a:t>convicted. </a:t>
            </a:r>
            <a:r>
              <a:rPr lang="en-US" dirty="0"/>
              <a:t>He was tired even before He was scourged and whipped. The Romans wouldn’t want Him to die of exhaustion, because that would be merciful. They would only get someone else to carry the cross for Him if they had reason to believe that He might die too early and thus escape the torture of the cross.</a:t>
            </a:r>
          </a:p>
        </p:txBody>
      </p:sp>
      <p:sp>
        <p:nvSpPr>
          <p:cNvPr id="3" name="Title 2"/>
          <p:cNvSpPr>
            <a:spLocks noGrp="1"/>
          </p:cNvSpPr>
          <p:nvPr>
            <p:ph type="title"/>
          </p:nvPr>
        </p:nvSpPr>
        <p:spPr/>
        <p:txBody>
          <a:bodyPr>
            <a:normAutofit fontScale="90000"/>
          </a:bodyPr>
          <a:lstStyle/>
          <a:p>
            <a:r>
              <a:rPr lang="en-US" dirty="0"/>
              <a:t>The Fifth Station: </a:t>
            </a:r>
            <a:br>
              <a:rPr lang="en-US" dirty="0"/>
            </a:br>
            <a:r>
              <a:rPr lang="en-US" dirty="0"/>
              <a:t>Simon Helps Jesus Carry His </a:t>
            </a:r>
            <a:r>
              <a:rPr lang="en-US" dirty="0" smtClean="0"/>
              <a:t>Cross</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79720">
            <a:off x="5765328" y="4266238"/>
            <a:ext cx="2895600" cy="2707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29347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533400" y="914400"/>
            <a:ext cx="8229600" cy="4075176"/>
          </a:xfrm>
        </p:spPr>
        <p:txBody>
          <a:bodyPr/>
          <a:lstStyle/>
          <a:p>
            <a:r>
              <a:rPr lang="en-US" dirty="0" smtClean="0"/>
              <a:t>Remembered </a:t>
            </a:r>
            <a:r>
              <a:rPr lang="en-US" dirty="0"/>
              <a:t>in Christian </a:t>
            </a:r>
            <a:r>
              <a:rPr lang="en-US" dirty="0" smtClean="0"/>
              <a:t>memory</a:t>
            </a:r>
            <a:endParaRPr lang="en-US" dirty="0"/>
          </a:p>
          <a:p>
            <a:r>
              <a:rPr lang="en-US" dirty="0"/>
              <a:t>Jesus was bloody and sweaty from the </a:t>
            </a:r>
            <a:r>
              <a:rPr lang="en-US" dirty="0" smtClean="0"/>
              <a:t>problem according </a:t>
            </a:r>
            <a:r>
              <a:rPr lang="en-US" dirty="0"/>
              <a:t>to Christian </a:t>
            </a:r>
            <a:r>
              <a:rPr lang="en-US" dirty="0" smtClean="0"/>
              <a:t>myth, </a:t>
            </a:r>
            <a:r>
              <a:rPr lang="en-US" dirty="0"/>
              <a:t>a woman came forward and wiped His face with a cloth (traditionally called a napkin). When she took the cloth back, it had an image of Jesus’ face on it. If she just pressed the cloth to His </a:t>
            </a:r>
            <a:r>
              <a:rPr lang="en-US" dirty="0" smtClean="0"/>
              <a:t>face. The </a:t>
            </a:r>
            <a:r>
              <a:rPr lang="en-US" dirty="0"/>
              <a:t>problem many people have with this story is that ‘Veronica’ was never used as a name before the story became widespread, and it is Greek for ‘true image.’ So many people think Veronica is </a:t>
            </a:r>
            <a:r>
              <a:rPr lang="en-US" dirty="0" smtClean="0"/>
              <a:t>a myth as well, </a:t>
            </a:r>
            <a:r>
              <a:rPr lang="en-US" dirty="0"/>
              <a:t>but </a:t>
            </a:r>
            <a:r>
              <a:rPr lang="en-US" dirty="0" smtClean="0"/>
              <a:t>could </a:t>
            </a:r>
            <a:r>
              <a:rPr lang="en-US" dirty="0"/>
              <a:t>be that this really did occur, that she </a:t>
            </a:r>
            <a:r>
              <a:rPr lang="en-US" dirty="0" smtClean="0"/>
              <a:t>had </a:t>
            </a:r>
            <a:r>
              <a:rPr lang="en-US" dirty="0"/>
              <a:t>Veronica as a nickname, and that she proudly used it as her name.</a:t>
            </a:r>
          </a:p>
        </p:txBody>
      </p:sp>
      <p:sp>
        <p:nvSpPr>
          <p:cNvPr id="3" name="Title 2"/>
          <p:cNvSpPr>
            <a:spLocks noGrp="1"/>
          </p:cNvSpPr>
          <p:nvPr>
            <p:ph type="title"/>
          </p:nvPr>
        </p:nvSpPr>
        <p:spPr>
          <a:xfrm>
            <a:off x="457200" y="152400"/>
            <a:ext cx="4114800" cy="701040"/>
          </a:xfrm>
        </p:spPr>
        <p:txBody>
          <a:bodyPr/>
          <a:lstStyle/>
          <a:p>
            <a:r>
              <a:rPr lang="en-US" dirty="0"/>
              <a:t>The Sixth Station: </a:t>
            </a:r>
            <a:br>
              <a:rPr lang="en-US" dirty="0"/>
            </a:br>
            <a:r>
              <a:rPr lang="en-US" dirty="0"/>
              <a:t>Veronica Wipes Jesus' Face.</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4208472"/>
            <a:ext cx="2895600" cy="2627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4300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Remembered </a:t>
            </a:r>
            <a:r>
              <a:rPr lang="en-US" dirty="0"/>
              <a:t>in Christian </a:t>
            </a:r>
            <a:r>
              <a:rPr lang="en-US" dirty="0" smtClean="0"/>
              <a:t>memory</a:t>
            </a:r>
            <a:endParaRPr lang="en-US" dirty="0"/>
          </a:p>
          <a:p>
            <a:r>
              <a:rPr lang="en-US" dirty="0"/>
              <a:t>There is no record in Scripture that I can find of Jesus stumbling again, but there is no reason to think that He didn’t.</a:t>
            </a:r>
          </a:p>
        </p:txBody>
      </p:sp>
      <p:sp>
        <p:nvSpPr>
          <p:cNvPr id="3" name="Title 2"/>
          <p:cNvSpPr>
            <a:spLocks noGrp="1"/>
          </p:cNvSpPr>
          <p:nvPr>
            <p:ph type="title"/>
          </p:nvPr>
        </p:nvSpPr>
        <p:spPr/>
        <p:txBody>
          <a:bodyPr/>
          <a:lstStyle/>
          <a:p>
            <a:r>
              <a:rPr lang="en-US" dirty="0"/>
              <a:t>The Seventh Station: </a:t>
            </a:r>
            <a:br>
              <a:rPr lang="en-US" dirty="0"/>
            </a:br>
            <a:r>
              <a:rPr lang="en-US" dirty="0"/>
              <a:t>Jesus Falls the Second Time.</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276600"/>
            <a:ext cx="3810000" cy="340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176121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45</TotalTime>
  <Words>1116</Words>
  <Application>Microsoft Office PowerPoint</Application>
  <PresentationFormat>On-screen Show (4:3)</PresentationFormat>
  <Paragraphs>54</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BlackTie</vt:lpstr>
      <vt:lpstr>Stations of the crosss</vt:lpstr>
      <vt:lpstr>Why do we have the stations of the cross?</vt:lpstr>
      <vt:lpstr>First Station Jesus is condemned to death</vt:lpstr>
      <vt:lpstr>The Second Station:  Jesus Carries His Cross.</vt:lpstr>
      <vt:lpstr>The Third Station:  Jesus Falls the First Time.</vt:lpstr>
      <vt:lpstr>The Fourth Station:  Jesus Meets His Mother</vt:lpstr>
      <vt:lpstr>The Fifth Station:  Simon Helps Jesus Carry His Cross</vt:lpstr>
      <vt:lpstr>The Sixth Station:  Veronica Wipes Jesus' Face.</vt:lpstr>
      <vt:lpstr>The Seventh Station:  Jesus Falls the Second Time.</vt:lpstr>
      <vt:lpstr>The Eighth Station:  Jesus Meets the Women of Jerusalem</vt:lpstr>
      <vt:lpstr>The Ninth Station:  Jesus Falls the Third Time</vt:lpstr>
      <vt:lpstr>The Tenth Station:  Jesus is Stripped.</vt:lpstr>
      <vt:lpstr>The Eleventh Station:  Jesus is Nailed to the Cross</vt:lpstr>
      <vt:lpstr>The Twelfth Station:  Jesus Dies on the Cross.</vt:lpstr>
      <vt:lpstr>The Thirteenth Station:  Jesus is Taken Down from the Cross</vt:lpstr>
      <vt:lpstr>The Fourteenth Station:  Jesus is Laid in the Tomb.</vt:lpstr>
      <vt:lpstr>Refrences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Stations of the crosss</dc:title>
  <dc:creator>Windows User</dc:creator>
  <cp:lastModifiedBy>Windows User</cp:lastModifiedBy>
  <cp:revision>5</cp:revision>
  <dcterms:created xsi:type="dcterms:W3CDTF">2015-03-04T18:14:49Z</dcterms:created>
  <dcterms:modified xsi:type="dcterms:W3CDTF">2015-03-04T18:59:51Z</dcterms:modified>
</cp:coreProperties>
</file>